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120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  <p15:guide id="7" orient="horz" pos="1230" userDrawn="1">
          <p15:clr>
            <a:srgbClr val="A4A3A4"/>
          </p15:clr>
        </p15:guide>
        <p15:guide id="8" orient="horz" pos="30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7FB"/>
    <a:srgbClr val="4472C4"/>
    <a:srgbClr val="4F9DA6"/>
    <a:srgbClr val="FFAD5A"/>
    <a:srgbClr val="FF5959"/>
    <a:srgbClr val="3E7C82"/>
    <a:srgbClr val="FF972F"/>
    <a:srgbClr val="FF3B3B"/>
    <a:srgbClr val="C5C6C6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  <p:guide pos="302"/>
        <p:guide pos="7512"/>
        <p:guide orient="horz" pos="120"/>
        <p:guide orient="horz" pos="3864"/>
        <p:guide orient="horz" pos="1230"/>
        <p:guide orient="horz" pos="30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95EA2-3556-4E68-83F6-505E01E49F9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FB4E1-6317-42A7-A18B-C1EA67AC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5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1C70-4D88-46E5-BAFF-0610BF2BD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577BE-6B08-41F8-85D7-66B36F298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BDFC-A8CD-4468-9FBB-0E6A4811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17A8B-063F-4D55-B467-D15DBCA6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0413D-96A1-410D-81EF-CCC42F51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2F58-9620-4E41-A419-065DA9E6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7B890-2D43-449E-8B70-E62D70BE1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67047-DF71-491B-972E-D3FA3B7A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04D47-8DD2-4D75-9D82-A8CAF6DC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0FF3D-A9E9-4950-9E29-6FB9683E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7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78091-A1FF-4112-89CE-3B938975F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67E22-A33C-4CDD-93B7-8C4E94AB2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AD31-7B81-451A-AA5D-FDCF71BC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2F02C-683D-447A-A490-CF3464FD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1C92A-D0F6-4FF2-99AD-989F2296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3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0365-E821-4BFD-97E2-AF895CDF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6FFE9-D9C5-408E-99E5-3F70C7DD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FC554-04D4-463E-ABDD-AF8F116D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41E3-93B9-4D24-B4AD-9BCDD1CA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DFF21-F1E5-4EA4-8D89-B22F70F1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CA04-0D60-41F8-9447-97736372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C6D7B-B879-4640-8E90-31EB87A4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18A8E-FD60-411F-94CA-BEBFACD6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7B95-94FA-4549-AF35-EA13492D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494EF-0309-4E7F-B439-5822200E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6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7DEC-46CC-496D-A59C-8AD23DD1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6C3F0-B9F2-4092-A68F-D6720AE17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BCCCA-8E51-41AE-8D8C-047A1B9A0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E8321-4B99-44C2-89B5-7D141BC2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C7F0A-7DB0-4DFF-815E-0918CE89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BCBF0-EDDD-4609-8573-BA968E84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8247-E461-4493-81DA-829BEB5B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91266-79CD-401B-ADDD-0E9AC6B7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57788-2372-4BDD-BBF6-381883796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F8A63-61F8-49D1-BBFF-AFBCEBD6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9C573-63B7-49FD-AAE9-554C576A8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84A5D-A74C-4C4E-AFD3-CBE48A94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547380-23FF-4BD2-9B90-200A6EDA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1CBC2-F9CC-4B48-8ADC-4C2DE1FD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9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565B-FEB2-4D60-A28C-46D11DFD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27EFB-4B3A-4305-B3A5-ED62A5A2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D223A-3772-40CE-89F9-A24ECE2D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B35F6-A94E-45E7-A64F-8B013AAD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6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EE956-88F2-4AB8-8715-A5B083CD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0707F-A220-44A2-92AC-3128D02E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F1DFC-AAB0-4009-9028-4A5278C9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785E-7121-4041-A02A-788CF3D0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357F-BDE4-4912-9479-84161E04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5D281-8606-4BEA-BA40-10CB5F666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DA988-15F8-4227-B134-9C0A6B0F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D9B09-6A75-4ADF-A129-CE6D69C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6D4E7-6F85-4EEE-BCDD-AC5186A1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47BC-30FA-4CB2-970A-7E9AF0BA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029B6-CD37-45A1-91E2-29227D8A1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F8952-EC6E-47AA-AE5A-FF4CE4F27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6A203-D141-4947-B5F4-9BFE3E72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CE7F2-6CF5-4487-B3BB-3DC8C1CC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29313-F160-4F28-BABE-A857201C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6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AD084C-B9FC-42F3-9EB9-5D1A13D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C4A6-61B2-4FAC-B8B3-506C1E561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BD365-2EC1-4F63-86C7-DC0182756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51BA-7CAB-49B4-A351-0388FE5D7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3B984-C529-4FDD-BBF9-3846F93A5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505A8D-C181-4BF1-A814-C8C0B24084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DF852C0-09E4-4507-942F-E8F3D8F2E3D6}"/>
                </a:ext>
              </a:extLst>
            </p:cNvPr>
            <p:cNvSpPr/>
            <p:nvPr/>
          </p:nvSpPr>
          <p:spPr>
            <a:xfrm>
              <a:off x="5695949" y="0"/>
              <a:ext cx="6496051" cy="3429000"/>
            </a:xfrm>
            <a:custGeom>
              <a:avLst/>
              <a:gdLst>
                <a:gd name="connsiteX0" fmla="*/ 0 w 5078398"/>
                <a:gd name="connsiteY0" fmla="*/ 0 h 3611237"/>
                <a:gd name="connsiteX1" fmla="*/ 5078398 w 5078398"/>
                <a:gd name="connsiteY1" fmla="*/ 0 h 3611237"/>
                <a:gd name="connsiteX2" fmla="*/ 5078398 w 5078398"/>
                <a:gd name="connsiteY2" fmla="*/ 3611237 h 3611237"/>
                <a:gd name="connsiteX3" fmla="*/ 4875321 w 5078398"/>
                <a:gd name="connsiteY3" fmla="*/ 3579100 h 3611237"/>
                <a:gd name="connsiteX4" fmla="*/ 3982028 w 5078398"/>
                <a:gd name="connsiteY4" fmla="*/ 3357349 h 3611237"/>
                <a:gd name="connsiteX5" fmla="*/ 2412535 w 5078398"/>
                <a:gd name="connsiteY5" fmla="*/ 1787857 h 3611237"/>
                <a:gd name="connsiteX6" fmla="*/ 883986 w 5078398"/>
                <a:gd name="connsiteY6" fmla="*/ 1255594 h 3611237"/>
                <a:gd name="connsiteX7" fmla="*/ 105584 w 5078398"/>
                <a:gd name="connsiteY7" fmla="*/ 205303 h 361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8398" h="3611237">
                  <a:moveTo>
                    <a:pt x="0" y="0"/>
                  </a:moveTo>
                  <a:lnTo>
                    <a:pt x="5078398" y="0"/>
                  </a:lnTo>
                  <a:lnTo>
                    <a:pt x="5078398" y="3611237"/>
                  </a:lnTo>
                  <a:lnTo>
                    <a:pt x="4875321" y="3579100"/>
                  </a:lnTo>
                  <a:cubicBezTo>
                    <a:pt x="4531270" y="3518483"/>
                    <a:pt x="4212334" y="3432696"/>
                    <a:pt x="3982028" y="3357349"/>
                  </a:cubicBezTo>
                  <a:cubicBezTo>
                    <a:pt x="3245049" y="3116239"/>
                    <a:pt x="2928875" y="2138150"/>
                    <a:pt x="2412535" y="1787857"/>
                  </a:cubicBezTo>
                  <a:cubicBezTo>
                    <a:pt x="1896195" y="1437565"/>
                    <a:pt x="1304792" y="1589964"/>
                    <a:pt x="883986" y="1255594"/>
                  </a:cubicBezTo>
                  <a:cubicBezTo>
                    <a:pt x="568382" y="1004817"/>
                    <a:pt x="327626" y="621613"/>
                    <a:pt x="105584" y="205303"/>
                  </a:cubicBezTo>
                  <a:close/>
                </a:path>
              </a:pathLst>
            </a:custGeom>
            <a:solidFill>
              <a:srgbClr val="77A7F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9465D8-1B26-418A-8269-1410A13133E7}"/>
                </a:ext>
              </a:extLst>
            </p:cNvPr>
            <p:cNvSpPr/>
            <p:nvPr/>
          </p:nvSpPr>
          <p:spPr>
            <a:xfrm rot="10800000">
              <a:off x="0" y="4835447"/>
              <a:ext cx="4879096" cy="2022553"/>
            </a:xfrm>
            <a:custGeom>
              <a:avLst/>
              <a:gdLst>
                <a:gd name="connsiteX0" fmla="*/ 0 w 5078398"/>
                <a:gd name="connsiteY0" fmla="*/ 0 h 3611237"/>
                <a:gd name="connsiteX1" fmla="*/ 5078398 w 5078398"/>
                <a:gd name="connsiteY1" fmla="*/ 0 h 3611237"/>
                <a:gd name="connsiteX2" fmla="*/ 5078398 w 5078398"/>
                <a:gd name="connsiteY2" fmla="*/ 3611237 h 3611237"/>
                <a:gd name="connsiteX3" fmla="*/ 4875321 w 5078398"/>
                <a:gd name="connsiteY3" fmla="*/ 3579100 h 3611237"/>
                <a:gd name="connsiteX4" fmla="*/ 3982028 w 5078398"/>
                <a:gd name="connsiteY4" fmla="*/ 3357349 h 3611237"/>
                <a:gd name="connsiteX5" fmla="*/ 2412535 w 5078398"/>
                <a:gd name="connsiteY5" fmla="*/ 1787857 h 3611237"/>
                <a:gd name="connsiteX6" fmla="*/ 883986 w 5078398"/>
                <a:gd name="connsiteY6" fmla="*/ 1255594 h 3611237"/>
                <a:gd name="connsiteX7" fmla="*/ 105584 w 5078398"/>
                <a:gd name="connsiteY7" fmla="*/ 205303 h 361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8398" h="3611237">
                  <a:moveTo>
                    <a:pt x="0" y="0"/>
                  </a:moveTo>
                  <a:lnTo>
                    <a:pt x="5078398" y="0"/>
                  </a:lnTo>
                  <a:lnTo>
                    <a:pt x="5078398" y="3611237"/>
                  </a:lnTo>
                  <a:lnTo>
                    <a:pt x="4875321" y="3579100"/>
                  </a:lnTo>
                  <a:cubicBezTo>
                    <a:pt x="4531270" y="3518483"/>
                    <a:pt x="4212334" y="3432696"/>
                    <a:pt x="3982028" y="3357349"/>
                  </a:cubicBezTo>
                  <a:cubicBezTo>
                    <a:pt x="3245049" y="3116239"/>
                    <a:pt x="2928875" y="2138150"/>
                    <a:pt x="2412535" y="1787857"/>
                  </a:cubicBezTo>
                  <a:cubicBezTo>
                    <a:pt x="1896195" y="1437565"/>
                    <a:pt x="1304792" y="1589964"/>
                    <a:pt x="883986" y="1255594"/>
                  </a:cubicBezTo>
                  <a:cubicBezTo>
                    <a:pt x="568382" y="1004817"/>
                    <a:pt x="327626" y="621613"/>
                    <a:pt x="105584" y="205303"/>
                  </a:cubicBezTo>
                  <a:close/>
                </a:path>
              </a:pathLst>
            </a:custGeom>
            <a:solidFill>
              <a:srgbClr val="77A7F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EC01479-B6A8-4DF6-B378-61D419BA28DA}"/>
              </a:ext>
            </a:extLst>
          </p:cNvPr>
          <p:cNvSpPr txBox="1"/>
          <p:nvPr/>
        </p:nvSpPr>
        <p:spPr>
          <a:xfrm>
            <a:off x="1152940" y="1887205"/>
            <a:ext cx="686711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>
                <a:solidFill>
                  <a:srgbClr val="77A7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PRESENTATION 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7BC96-BD3C-4698-B344-0B6E7BD71E15}"/>
              </a:ext>
            </a:extLst>
          </p:cNvPr>
          <p:cNvSpPr txBox="1"/>
          <p:nvPr/>
        </p:nvSpPr>
        <p:spPr>
          <a:xfrm>
            <a:off x="1152940" y="2572034"/>
            <a:ext cx="686711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77A7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Subheading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64092-FCF7-4BA9-87B1-114CC5D09473}"/>
              </a:ext>
            </a:extLst>
          </p:cNvPr>
          <p:cNvSpPr txBox="1"/>
          <p:nvPr/>
        </p:nvSpPr>
        <p:spPr>
          <a:xfrm>
            <a:off x="1152940" y="3399824"/>
            <a:ext cx="6867110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adipiscing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ultrices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magna lorem fermentum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venenatis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felis pharetra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dictum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vitae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elementum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id. 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porta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auctor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3" name="3D Model 42" descr="Magnifying Glass">
                <a:extLst>
                  <a:ext uri="{FF2B5EF4-FFF2-40B4-BE49-F238E27FC236}">
                    <a16:creationId xmlns:a16="http://schemas.microsoft.com/office/drawing/2014/main" id="{9ED8F32E-C78C-4E2B-8882-D9CD822FE9A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8222021"/>
                  </p:ext>
                </p:extLst>
              </p:nvPr>
            </p:nvGraphicFramePr>
            <p:xfrm>
              <a:off x="7845974" y="1887205"/>
              <a:ext cx="3617537" cy="308358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617537" cy="3083589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6611458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0478" d="1000000"/>
                    <am3d:preTrans dx="3477914" dy="-15515201" dz="-2432555"/>
                    <am3d:scale>
                      <am3d:sx n="1000000" d="1000000"/>
                      <am3d:sy n="1000000" d="1000000"/>
                      <am3d:sz n="1000000" d="1000000"/>
                    </am3d:scale>
                    <am3d:rot ax="748847" ay="-1324049" az="-28519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9870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3" name="3D Model 42" descr="Magnifying Glass">
                <a:extLst>
                  <a:ext uri="{FF2B5EF4-FFF2-40B4-BE49-F238E27FC236}">
                    <a16:creationId xmlns:a16="http://schemas.microsoft.com/office/drawing/2014/main" id="{9ED8F32E-C78C-4E2B-8882-D9CD822FE9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974" y="1887205"/>
                <a:ext cx="3617537" cy="3083589"/>
              </a:xfrm>
              <a:prstGeom prst="rect">
                <a:avLst/>
              </a:prstGeom>
              <a:noFill/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1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9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Office 365diljith</cp:lastModifiedBy>
  <cp:revision>135</cp:revision>
  <dcterms:created xsi:type="dcterms:W3CDTF">2018-10-08T06:36:28Z</dcterms:created>
  <dcterms:modified xsi:type="dcterms:W3CDTF">2020-08-13T06:54:34Z</dcterms:modified>
</cp:coreProperties>
</file>