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02" userDrawn="1">
          <p15:clr>
            <a:srgbClr val="A4A3A4"/>
          </p15:clr>
        </p15:guide>
        <p15:guide id="4" pos="7512" userDrawn="1">
          <p15:clr>
            <a:srgbClr val="A4A3A4"/>
          </p15:clr>
        </p15:guide>
        <p15:guide id="5" orient="horz" pos="120" userDrawn="1">
          <p15:clr>
            <a:srgbClr val="A4A3A4"/>
          </p15:clr>
        </p15:guide>
        <p15:guide id="6" orient="horz" pos="3864" userDrawn="1">
          <p15:clr>
            <a:srgbClr val="A4A3A4"/>
          </p15:clr>
        </p15:guide>
        <p15:guide id="7" orient="horz" pos="1230" userDrawn="1">
          <p15:clr>
            <a:srgbClr val="A4A3A4"/>
          </p15:clr>
        </p15:guide>
        <p15:guide id="8" orient="horz" pos="30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CB43"/>
    <a:srgbClr val="77A7FB"/>
    <a:srgbClr val="4472C4"/>
    <a:srgbClr val="4F9DA6"/>
    <a:srgbClr val="FFAD5A"/>
    <a:srgbClr val="FF5959"/>
    <a:srgbClr val="3E7C82"/>
    <a:srgbClr val="FF972F"/>
    <a:srgbClr val="FF3B3B"/>
    <a:srgbClr val="C5C6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9" autoAdjust="0"/>
  </p:normalViewPr>
  <p:slideViewPr>
    <p:cSldViewPr snapToGrid="0" showGuides="1">
      <p:cViewPr varScale="1">
        <p:scale>
          <a:sx n="72" d="100"/>
          <a:sy n="72" d="100"/>
        </p:scale>
        <p:origin x="618" y="66"/>
      </p:cViewPr>
      <p:guideLst>
        <p:guide orient="horz" pos="2160"/>
        <p:guide pos="3840"/>
        <p:guide pos="302"/>
        <p:guide pos="7512"/>
        <p:guide orient="horz" pos="120"/>
        <p:guide orient="horz" pos="3864"/>
        <p:guide orient="horz" pos="1230"/>
        <p:guide orient="horz" pos="302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95EA2-3556-4E68-83F6-505E01E49F94}" type="datetimeFigureOut">
              <a:rPr lang="en-US" smtClean="0"/>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FB4E1-6317-42A7-A18B-C1EA67AC97A0}" type="slidenum">
              <a:rPr lang="en-US" smtClean="0"/>
              <a:t>‹#›</a:t>
            </a:fld>
            <a:endParaRPr lang="en-US"/>
          </a:p>
        </p:txBody>
      </p:sp>
    </p:spTree>
    <p:extLst>
      <p:ext uri="{BB962C8B-B14F-4D97-AF65-F5344CB8AC3E}">
        <p14:creationId xmlns:p14="http://schemas.microsoft.com/office/powerpoint/2010/main" val="155155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62FB4E1-6317-42A7-A18B-C1EA67AC97A0}" type="slidenum">
              <a:rPr lang="en-US" smtClean="0"/>
              <a:t>1</a:t>
            </a:fld>
            <a:endParaRPr lang="en-US"/>
          </a:p>
        </p:txBody>
      </p:sp>
    </p:spTree>
    <p:extLst>
      <p:ext uri="{BB962C8B-B14F-4D97-AF65-F5344CB8AC3E}">
        <p14:creationId xmlns:p14="http://schemas.microsoft.com/office/powerpoint/2010/main" val="356275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1C70-4D88-46E5-BAFF-0610BF2BDD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3577BE-6B08-41F8-85D7-66B36F298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47BDFC-A8CD-4468-9FBB-0E6A48110735}"/>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83D17A8B-063F-4D55-B467-D15DBCA65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0413D-96A1-410D-81EF-CCC42F51299D}"/>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422130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F2F58-9620-4E41-A419-065DA9E67E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F7B890-2D43-449E-8B70-E62D70BE18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67047-DF71-491B-972E-D3FA3B7A00DB}"/>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ABC04D47-8DD2-4D75-9D82-A8CAF6DCE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0FF3D-A9E9-4950-9E29-6FB9683ECCD5}"/>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99687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878091-A1FF-4112-89CE-3B938975F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C67E22-A33C-4CDD-93B7-8C4E94AB27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EAD31-7B81-451A-AA5D-FDCF71BC9DF8}"/>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4E32F02C-683D-447A-A490-CF3464FD4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1C92A-D0F6-4FF2-99AD-989F2296D225}"/>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161693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0365-E821-4BFD-97E2-AF895CDFF3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E6FFE9-D9C5-408E-99E5-3F70C7DD4C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FC554-04D4-463E-ABDD-AF8F116DB582}"/>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A65641E3-93B9-4D24-B4AD-9BCDD1CA5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DFF21-F1E5-4EA4-8D89-B22F70F18440}"/>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9895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CA04-0D60-41F8-9447-977363727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EC6D7B-B879-4640-8E90-31EB87A4BF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818A8E-FD60-411F-94CA-BEBFACD6F527}"/>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AB767B95-94FA-4549-AF35-EA13492D1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494EF-0309-4E7F-B439-5822200E0062}"/>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179066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D7DEC-46CC-496D-A59C-8AD23DD189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F6C3F0-B9F2-4092-A68F-D6720AE17B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9BCCCA-8E51-41AE-8D8C-047A1B9A072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7E8321-4B99-44C2-89B5-7D141BC21FDC}"/>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6" name="Footer Placeholder 5">
            <a:extLst>
              <a:ext uri="{FF2B5EF4-FFF2-40B4-BE49-F238E27FC236}">
                <a16:creationId xmlns:a16="http://schemas.microsoft.com/office/drawing/2014/main" id="{7F0C7F0A-7DB0-4DFF-815E-0918CE894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BCBF0-EDDD-4609-8573-BA968E840259}"/>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9318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58247-E461-4493-81DA-829BEB5B6265}"/>
              </a:ext>
            </a:extLst>
          </p:cNvPr>
          <p:cNvSpPr>
            <a:spLocks noGrp="1"/>
          </p:cNvSpPr>
          <p:nvPr>
            <p:ph type="title"/>
          </p:nvPr>
        </p:nvSpPr>
        <p:spPr>
          <a:xfrm>
            <a:off x="839788" y="365125"/>
            <a:ext cx="10515600" cy="1325563"/>
          </a:xfrm>
        </p:spPr>
        <p:txBody>
          <a:bodyPr/>
          <a:lstStyle>
            <a:lvl1pPr>
              <a:defRPr sz="32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06F91266-79CD-401B-ADDD-0E9AC6B7CF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257788-2372-4BDD-BBF6-3818837969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DF8A63-61F8-49D1-BBFF-AFBCEBD6C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89C573-63B7-49FD-AAE9-554C576A8C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384A5D-A74C-4C4E-AFD3-CBE48A94CBD3}"/>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8" name="Footer Placeholder 7">
            <a:extLst>
              <a:ext uri="{FF2B5EF4-FFF2-40B4-BE49-F238E27FC236}">
                <a16:creationId xmlns:a16="http://schemas.microsoft.com/office/drawing/2014/main" id="{0D547380-23FF-4BD2-9B90-200A6EDA9F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91CBC2-F9CC-4B48-8ADC-4C2DE1FD881B}"/>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285899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565B-FEB2-4D60-A28C-46D11DFD2E9E}"/>
              </a:ext>
            </a:extLst>
          </p:cNvPr>
          <p:cNvSpPr>
            <a:spLocks noGrp="1"/>
          </p:cNvSpPr>
          <p:nvPr>
            <p:ph type="title"/>
          </p:nvPr>
        </p:nvSpPr>
        <p:spPr/>
        <p:txBody>
          <a:bodyPr/>
          <a:lstStyle>
            <a:lvl1pPr>
              <a:defRPr sz="32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6F127EFB-4B3A-4305-B3A5-ED62A5A2272A}"/>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4" name="Footer Placeholder 3">
            <a:extLst>
              <a:ext uri="{FF2B5EF4-FFF2-40B4-BE49-F238E27FC236}">
                <a16:creationId xmlns:a16="http://schemas.microsoft.com/office/drawing/2014/main" id="{E9AD223A-3772-40CE-89F9-A24ECE2D02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B35F6-A94E-45E7-A64F-8B013AAD9C75}"/>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57956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EEE956-88F2-4AB8-8715-A5B083CD3E72}"/>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3" name="Footer Placeholder 2">
            <a:extLst>
              <a:ext uri="{FF2B5EF4-FFF2-40B4-BE49-F238E27FC236}">
                <a16:creationId xmlns:a16="http://schemas.microsoft.com/office/drawing/2014/main" id="{9140707F-A220-44A2-92AC-3128D02EB9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1F1DFC-AAB0-4009-9028-4A5278C95674}"/>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10445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F785E-7121-4041-A02A-788CF3D06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21357F-BDE4-4912-9479-84161E043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95D281-8606-4BEA-BA40-10CB5F666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FDA988-15F8-4227-B134-9C0A6B0F5084}"/>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6" name="Footer Placeholder 5">
            <a:extLst>
              <a:ext uri="{FF2B5EF4-FFF2-40B4-BE49-F238E27FC236}">
                <a16:creationId xmlns:a16="http://schemas.microsoft.com/office/drawing/2014/main" id="{419D9B09-6A75-4ADF-A129-CE6D69CFE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D6D4E7-6F85-4EEE-BCDD-AC5186A1BA95}"/>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143450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47BC-30FA-4CB2-970A-7E9AF0BAC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0029B6-CD37-45A1-91E2-29227D8A1C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F8952-EC6E-47AA-AE5A-FF4CE4F27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26A203-D141-4947-B5F4-9BFE3E729717}"/>
              </a:ext>
            </a:extLst>
          </p:cNvPr>
          <p:cNvSpPr>
            <a:spLocks noGrp="1"/>
          </p:cNvSpPr>
          <p:nvPr>
            <p:ph type="dt" sz="half" idx="10"/>
          </p:nvPr>
        </p:nvSpPr>
        <p:spPr/>
        <p:txBody>
          <a:bodyPr/>
          <a:lstStyle/>
          <a:p>
            <a:fld id="{860225F6-EB84-4068-AE78-696B888DF6BD}" type="datetimeFigureOut">
              <a:rPr lang="en-US" smtClean="0"/>
              <a:t>8/13/2020</a:t>
            </a:fld>
            <a:endParaRPr lang="en-US"/>
          </a:p>
        </p:txBody>
      </p:sp>
      <p:sp>
        <p:nvSpPr>
          <p:cNvPr id="6" name="Footer Placeholder 5">
            <a:extLst>
              <a:ext uri="{FF2B5EF4-FFF2-40B4-BE49-F238E27FC236}">
                <a16:creationId xmlns:a16="http://schemas.microsoft.com/office/drawing/2014/main" id="{EB2CE7F2-6CF5-4487-B3BB-3DC8C1CC60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129313-F160-4F28-BABE-A857201C25F5}"/>
              </a:ext>
            </a:extLst>
          </p:cNvPr>
          <p:cNvSpPr>
            <a:spLocks noGrp="1"/>
          </p:cNvSpPr>
          <p:nvPr>
            <p:ph type="sldNum" sz="quarter" idx="12"/>
          </p:nvPr>
        </p:nvSpPr>
        <p:spPr/>
        <p:txBody>
          <a:bodyPr/>
          <a:lstStyle/>
          <a:p>
            <a:fld id="{4FDD545A-C3A4-4166-8584-812E6F7E519B}" type="slidenum">
              <a:rPr lang="en-US" smtClean="0"/>
              <a:t>‹#›</a:t>
            </a:fld>
            <a:endParaRPr lang="en-US"/>
          </a:p>
        </p:txBody>
      </p:sp>
    </p:spTree>
    <p:extLst>
      <p:ext uri="{BB962C8B-B14F-4D97-AF65-F5344CB8AC3E}">
        <p14:creationId xmlns:p14="http://schemas.microsoft.com/office/powerpoint/2010/main" val="340366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AD084C-B9FC-42F3-9EB9-5D1A13DECB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BC4A6-61B2-4FAC-B8B3-506C1E561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BD365-2EC1-4F63-86C7-DC0182756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225F6-EB84-4068-AE78-696B888DF6BD}" type="datetimeFigureOut">
              <a:rPr lang="en-US" smtClean="0"/>
              <a:t>8/13/2020</a:t>
            </a:fld>
            <a:endParaRPr lang="en-US"/>
          </a:p>
        </p:txBody>
      </p:sp>
      <p:sp>
        <p:nvSpPr>
          <p:cNvPr id="5" name="Footer Placeholder 4">
            <a:extLst>
              <a:ext uri="{FF2B5EF4-FFF2-40B4-BE49-F238E27FC236}">
                <a16:creationId xmlns:a16="http://schemas.microsoft.com/office/drawing/2014/main" id="{307751BA-7CAB-49B4-A351-0388FE5D7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C3B984-C529-4FDD-BBF9-3846F93A5E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545A-C3A4-4166-8584-812E6F7E519B}" type="slidenum">
              <a:rPr lang="en-US" smtClean="0"/>
              <a:t>‹#›</a:t>
            </a:fld>
            <a:endParaRPr lang="en-US"/>
          </a:p>
        </p:txBody>
      </p:sp>
    </p:spTree>
    <p:extLst>
      <p:ext uri="{BB962C8B-B14F-4D97-AF65-F5344CB8AC3E}">
        <p14:creationId xmlns:p14="http://schemas.microsoft.com/office/powerpoint/2010/main" val="120141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descr="Business handshake">
            <a:extLst>
              <a:ext uri="{FF2B5EF4-FFF2-40B4-BE49-F238E27FC236}">
                <a16:creationId xmlns:a16="http://schemas.microsoft.com/office/drawing/2014/main" id="{14CDD8D6-6710-410E-8758-D00C0D5B4A5F}"/>
              </a:ext>
            </a:extLst>
          </p:cNvPr>
          <p:cNvSpPr/>
          <p:nvPr/>
        </p:nvSpPr>
        <p:spPr>
          <a:xfrm>
            <a:off x="2107377" y="1706648"/>
            <a:ext cx="3661001" cy="3661001"/>
          </a:xfrm>
          <a:prstGeom prst="ellipse">
            <a:avLst/>
          </a:prstGeom>
          <a:solidFill>
            <a:srgbClr val="FBCB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Freeform: Shape 20">
            <a:extLst>
              <a:ext uri="{FF2B5EF4-FFF2-40B4-BE49-F238E27FC236}">
                <a16:creationId xmlns:a16="http://schemas.microsoft.com/office/drawing/2014/main" id="{BB972045-3ADA-4BB3-8E2B-B0611EB19576}"/>
              </a:ext>
            </a:extLst>
          </p:cNvPr>
          <p:cNvSpPr/>
          <p:nvPr/>
        </p:nvSpPr>
        <p:spPr>
          <a:xfrm rot="14080229">
            <a:off x="-1118828" y="2914122"/>
            <a:ext cx="4170005" cy="3906506"/>
          </a:xfrm>
          <a:custGeom>
            <a:avLst/>
            <a:gdLst>
              <a:gd name="connsiteX0" fmla="*/ 52576 w 5161818"/>
              <a:gd name="connsiteY0" fmla="*/ 1693875 h 4835647"/>
              <a:gd name="connsiteX1" fmla="*/ 1253217 w 5161818"/>
              <a:gd name="connsiteY1" fmla="*/ 0 h 4835647"/>
              <a:gd name="connsiteX2" fmla="*/ 5161818 w 5161818"/>
              <a:gd name="connsiteY2" fmla="*/ 2770468 h 4835647"/>
              <a:gd name="connsiteX3" fmla="*/ 5074924 w 5161818"/>
              <a:gd name="connsiteY3" fmla="*/ 2935092 h 4835647"/>
              <a:gd name="connsiteX4" fmla="*/ 4319193 w 5161818"/>
              <a:gd name="connsiteY4" fmla="*/ 3975401 h 4835647"/>
              <a:gd name="connsiteX5" fmla="*/ 1595043 w 5161818"/>
              <a:gd name="connsiteY5" fmla="*/ 4775501 h 4835647"/>
              <a:gd name="connsiteX6" fmla="*/ 71043 w 5161818"/>
              <a:gd name="connsiteY6" fmla="*/ 2699051 h 4835647"/>
              <a:gd name="connsiteX7" fmla="*/ 17185 w 5161818"/>
              <a:gd name="connsiteY7" fmla="*/ 1910001 h 4835647"/>
              <a:gd name="connsiteX8" fmla="*/ 52576 w 5161818"/>
              <a:gd name="connsiteY8" fmla="*/ 1693875 h 483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61818" h="4835647">
                <a:moveTo>
                  <a:pt x="52576" y="1693875"/>
                </a:moveTo>
                <a:lnTo>
                  <a:pt x="1253217" y="0"/>
                </a:lnTo>
                <a:lnTo>
                  <a:pt x="5161818" y="2770468"/>
                </a:lnTo>
                <a:lnTo>
                  <a:pt x="5074924" y="2935092"/>
                </a:lnTo>
                <a:cubicBezTo>
                  <a:pt x="4840538" y="3355978"/>
                  <a:pt x="4557318" y="3734895"/>
                  <a:pt x="4319193" y="3975401"/>
                </a:cubicBezTo>
                <a:cubicBezTo>
                  <a:pt x="3684194" y="4616751"/>
                  <a:pt x="2303069" y="4988226"/>
                  <a:pt x="1595043" y="4775501"/>
                </a:cubicBezTo>
                <a:cubicBezTo>
                  <a:pt x="887018" y="4562776"/>
                  <a:pt x="277418" y="3381676"/>
                  <a:pt x="71043" y="2699051"/>
                </a:cubicBezTo>
                <a:cubicBezTo>
                  <a:pt x="-6347" y="2443066"/>
                  <a:pt x="-14086" y="2175027"/>
                  <a:pt x="17185" y="1910001"/>
                </a:cubicBezTo>
                <a:lnTo>
                  <a:pt x="52576" y="1693875"/>
                </a:lnTo>
                <a:close/>
              </a:path>
            </a:pathLst>
          </a:custGeom>
          <a:solidFill>
            <a:srgbClr val="FBCB43"/>
          </a:solidFill>
          <a:ln>
            <a:no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ctr"/>
            <a:endParaRPr lang="en-IN" dirty="0"/>
          </a:p>
        </p:txBody>
      </p:sp>
      <p:sp>
        <p:nvSpPr>
          <p:cNvPr id="11" name="TextBox 10">
            <a:extLst>
              <a:ext uri="{FF2B5EF4-FFF2-40B4-BE49-F238E27FC236}">
                <a16:creationId xmlns:a16="http://schemas.microsoft.com/office/drawing/2014/main" id="{1EC01479-B6A8-4DF6-B378-61D419BA28DA}"/>
              </a:ext>
            </a:extLst>
          </p:cNvPr>
          <p:cNvSpPr txBox="1"/>
          <p:nvPr/>
        </p:nvSpPr>
        <p:spPr>
          <a:xfrm>
            <a:off x="0" y="379131"/>
            <a:ext cx="12191999" cy="615553"/>
          </a:xfrm>
          <a:prstGeom prst="rect">
            <a:avLst/>
          </a:prstGeom>
          <a:noFill/>
        </p:spPr>
        <p:txBody>
          <a:bodyPr wrap="square" lIns="0" tIns="0" rIns="0" bIns="0" rtlCol="0" anchor="t">
            <a:spAutoFit/>
          </a:bodyPr>
          <a:lstStyle/>
          <a:p>
            <a:pPr algn="ctr"/>
            <a:r>
              <a:rPr lang="en-US" sz="4000" b="1" dirty="0">
                <a:solidFill>
                  <a:srgbClr val="FBCB43"/>
                </a:solidFill>
                <a:latin typeface="Calibri" panose="020F0502020204030204" pitchFamily="34" charset="0"/>
                <a:cs typeface="Calibri" panose="020F0502020204030204" pitchFamily="34" charset="0"/>
              </a:rPr>
              <a:t>CONTENT HEADING</a:t>
            </a:r>
          </a:p>
        </p:txBody>
      </p:sp>
      <p:sp>
        <p:nvSpPr>
          <p:cNvPr id="2" name="Oval 1" descr="Business handshake">
            <a:extLst>
              <a:ext uri="{FF2B5EF4-FFF2-40B4-BE49-F238E27FC236}">
                <a16:creationId xmlns:a16="http://schemas.microsoft.com/office/drawing/2014/main" id="{88B8DEDF-8060-46A4-855E-10A1D2E2F7A2}"/>
              </a:ext>
            </a:extLst>
          </p:cNvPr>
          <p:cNvSpPr/>
          <p:nvPr/>
        </p:nvSpPr>
        <p:spPr>
          <a:xfrm>
            <a:off x="547074" y="1402731"/>
            <a:ext cx="4926626" cy="492662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TextBox 23">
            <a:extLst>
              <a:ext uri="{FF2B5EF4-FFF2-40B4-BE49-F238E27FC236}">
                <a16:creationId xmlns:a16="http://schemas.microsoft.com/office/drawing/2014/main" id="{4CD4C3AE-7841-47B8-A55B-357570425164}"/>
              </a:ext>
            </a:extLst>
          </p:cNvPr>
          <p:cNvSpPr txBox="1"/>
          <p:nvPr/>
        </p:nvSpPr>
        <p:spPr>
          <a:xfrm>
            <a:off x="6423623" y="2645822"/>
            <a:ext cx="4549178" cy="430887"/>
          </a:xfrm>
          <a:prstGeom prst="rect">
            <a:avLst/>
          </a:prstGeom>
          <a:noFill/>
        </p:spPr>
        <p:txBody>
          <a:bodyPr wrap="square" lIns="0" tIns="0" rIns="0" bIns="0" rtlCol="0" anchor="t">
            <a:spAutoFit/>
          </a:bodyPr>
          <a:lstStyle/>
          <a:p>
            <a:r>
              <a:rPr lang="en-US" sz="2800" b="1" dirty="0">
                <a:latin typeface="Calibri" panose="020F0502020204030204" pitchFamily="34" charset="0"/>
                <a:cs typeface="Calibri" panose="020F0502020204030204" pitchFamily="34" charset="0"/>
              </a:rPr>
              <a:t>HEADING 1</a:t>
            </a:r>
          </a:p>
        </p:txBody>
      </p:sp>
      <p:sp>
        <p:nvSpPr>
          <p:cNvPr id="25" name="TextBox 24">
            <a:extLst>
              <a:ext uri="{FF2B5EF4-FFF2-40B4-BE49-F238E27FC236}">
                <a16:creationId xmlns:a16="http://schemas.microsoft.com/office/drawing/2014/main" id="{B6C6C874-D039-4278-8ACE-33A665A9C677}"/>
              </a:ext>
            </a:extLst>
          </p:cNvPr>
          <p:cNvSpPr txBox="1"/>
          <p:nvPr/>
        </p:nvSpPr>
        <p:spPr>
          <a:xfrm>
            <a:off x="6423623" y="3076709"/>
            <a:ext cx="4549178" cy="1661993"/>
          </a:xfrm>
          <a:prstGeom prst="rect">
            <a:avLst/>
          </a:prstGeom>
          <a:noFill/>
        </p:spPr>
        <p:txBody>
          <a:bodyPr wrap="square" lIns="0" tIns="0" rIns="0" bIns="0" rtlCol="0" anchor="t">
            <a:spAutoFit/>
          </a:bodyPr>
          <a:lstStyle/>
          <a:p>
            <a:r>
              <a:rPr lang="en-US" dirty="0">
                <a:latin typeface="Calibri" panose="020F0502020204030204" pitchFamily="34" charset="0"/>
                <a:cs typeface="Calibri" panose="020F0502020204030204" pitchFamily="34" charset="0"/>
              </a:rPr>
              <a:t>Some other content shows here, Some other content shows here, Some other content shows here, Some other content shows here, Some other content shows here, Some other content shows here, Some other content shows here,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272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50" presetClass="entr" presetSubtype="0" decel="10000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strVal val="#ppt_w+.3"/>
                                          </p:val>
                                        </p:tav>
                                        <p:tav tm="100000">
                                          <p:val>
                                            <p:strVal val="#ppt_w"/>
                                          </p:val>
                                        </p:tav>
                                      </p:tavLst>
                                    </p:anim>
                                    <p:anim calcmode="lin" valueType="num">
                                      <p:cBhvr>
                                        <p:cTn id="16" dur="1000" fill="hold"/>
                                        <p:tgtEl>
                                          <p:spTgt spid="2"/>
                                        </p:tgtEl>
                                        <p:attrNameLst>
                                          <p:attrName>ppt_h</p:attrName>
                                        </p:attrNameLst>
                                      </p:cBhvr>
                                      <p:tavLst>
                                        <p:tav tm="0">
                                          <p:val>
                                            <p:strVal val="#ppt_h"/>
                                          </p:val>
                                        </p:tav>
                                        <p:tav tm="100000">
                                          <p:val>
                                            <p:strVal val="#ppt_h"/>
                                          </p:val>
                                        </p:tav>
                                      </p:tavLst>
                                    </p:anim>
                                    <p:animEffect transition="in" filter="fade">
                                      <p:cBhvr>
                                        <p:cTn id="17" dur="1000"/>
                                        <p:tgtEl>
                                          <p:spTgt spid="2"/>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1000" fill="hold"/>
                                        <p:tgtEl>
                                          <p:spTgt spid="17"/>
                                        </p:tgtEl>
                                        <p:attrNameLst>
                                          <p:attrName>ppt_w</p:attrName>
                                        </p:attrNameLst>
                                      </p:cBhvr>
                                      <p:tavLst>
                                        <p:tav tm="0">
                                          <p:val>
                                            <p:strVal val="#ppt_w*0.70"/>
                                          </p:val>
                                        </p:tav>
                                        <p:tav tm="100000">
                                          <p:val>
                                            <p:strVal val="#ppt_w"/>
                                          </p:val>
                                        </p:tav>
                                      </p:tavLst>
                                    </p:anim>
                                    <p:anim calcmode="lin" valueType="num">
                                      <p:cBhvr>
                                        <p:cTn id="21" dur="1000" fill="hold"/>
                                        <p:tgtEl>
                                          <p:spTgt spid="17"/>
                                        </p:tgtEl>
                                        <p:attrNameLst>
                                          <p:attrName>ppt_h</p:attrName>
                                        </p:attrNameLst>
                                      </p:cBhvr>
                                      <p:tavLst>
                                        <p:tav tm="0">
                                          <p:val>
                                            <p:strVal val="#ppt_h"/>
                                          </p:val>
                                        </p:tav>
                                        <p:tav tm="100000">
                                          <p:val>
                                            <p:strVal val="#ppt_h"/>
                                          </p:val>
                                        </p:tav>
                                      </p:tavLst>
                                    </p:anim>
                                    <p:animEffect transition="in" filter="fade">
                                      <p:cBhvr>
                                        <p:cTn id="22" dur="1000"/>
                                        <p:tgtEl>
                                          <p:spTgt spid="17"/>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dissolve">
                                      <p:cBhvr>
                                        <p:cTn id="26" dur="500"/>
                                        <p:tgtEl>
                                          <p:spTgt spid="24"/>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dissolve">
                                      <p:cBhvr>
                                        <p:cTn id="3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11" grpId="0"/>
      <p:bldP spid="2" grpId="0" animBg="1"/>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dern 04">
      <a:majorFont>
        <a:latin typeface="Century Gothic"/>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47</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Office 365diljith</cp:lastModifiedBy>
  <cp:revision>232</cp:revision>
  <dcterms:created xsi:type="dcterms:W3CDTF">2018-10-08T06:36:28Z</dcterms:created>
  <dcterms:modified xsi:type="dcterms:W3CDTF">2020-08-13T05:40:50Z</dcterms:modified>
</cp:coreProperties>
</file>