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120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orient="horz" pos="123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B43"/>
    <a:srgbClr val="77A7FB"/>
    <a:srgbClr val="4472C4"/>
    <a:srgbClr val="4F9DA6"/>
    <a:srgbClr val="FFAD5A"/>
    <a:srgbClr val="FF5959"/>
    <a:srgbClr val="3E7C82"/>
    <a:srgbClr val="FF972F"/>
    <a:srgbClr val="FF3B3B"/>
    <a:srgbClr val="C5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9" autoAdjust="0"/>
  </p:normalViewPr>
  <p:slideViewPr>
    <p:cSldViewPr snapToGrid="0" showGuides="1">
      <p:cViewPr varScale="1">
        <p:scale>
          <a:sx n="72" d="100"/>
          <a:sy n="72" d="100"/>
        </p:scale>
        <p:origin x="684" y="66"/>
      </p:cViewPr>
      <p:guideLst>
        <p:guide orient="horz" pos="2160"/>
        <p:guide pos="3840"/>
        <p:guide pos="302"/>
        <p:guide pos="7512"/>
        <p:guide orient="horz" pos="120"/>
        <p:guide orient="horz" pos="3864"/>
        <p:guide orient="horz" pos="1230"/>
        <p:guide orient="horz" pos="30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95EA2-3556-4E68-83F6-505E01E49F9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FB4E1-6317-42A7-A18B-C1EA67AC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FB4E1-6317-42A7-A18B-C1EA67AC97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1C70-4D88-46E5-BAFF-0610BF2BD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577BE-6B08-41F8-85D7-66B36F298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BDFC-A8CD-4468-9FBB-0E6A4811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17A8B-063F-4D55-B467-D15DBCA6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413D-96A1-410D-81EF-CCC42F51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2F58-9620-4E41-A419-065DA9E6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7B890-2D43-449E-8B70-E62D70BE1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67047-DF71-491B-972E-D3FA3B7A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4D47-8DD2-4D75-9D82-A8CAF6DC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FF3D-A9E9-4950-9E29-6FB9683E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78091-A1FF-4112-89CE-3B938975F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67E22-A33C-4CDD-93B7-8C4E94AB2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AD31-7B81-451A-AA5D-FDCF71BC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2F02C-683D-447A-A490-CF3464FD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C92A-D0F6-4FF2-99AD-989F2296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0365-E821-4BFD-97E2-AF895CDF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6FFE9-D9C5-408E-99E5-3F70C7DD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FC554-04D4-463E-ABDD-AF8F116D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41E3-93B9-4D24-B4AD-9BCDD1CA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DFF21-F1E5-4EA4-8D89-B22F70F1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CA04-0D60-41F8-9447-97736372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C6D7B-B879-4640-8E90-31EB87A4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18A8E-FD60-411F-94CA-BEBFACD6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7B95-94FA-4549-AF35-EA13492D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494EF-0309-4E7F-B439-5822200E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6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7DEC-46CC-496D-A59C-8AD23DD1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C3F0-B9F2-4092-A68F-D6720AE17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BCCCA-8E51-41AE-8D8C-047A1B9A0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E8321-4B99-44C2-89B5-7D141BC2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C7F0A-7DB0-4DFF-815E-0918CE8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BCBF0-EDDD-4609-8573-BA968E84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8247-E461-4493-81DA-829BEB5B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91266-79CD-401B-ADDD-0E9AC6B7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57788-2372-4BDD-BBF6-381883796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F8A63-61F8-49D1-BBFF-AFBCEBD6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9C573-63B7-49FD-AAE9-554C576A8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84A5D-A74C-4C4E-AFD3-CBE48A94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47380-23FF-4BD2-9B90-200A6EDA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1CBC2-F9CC-4B48-8ADC-4C2DE1FD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565B-FEB2-4D60-A28C-46D11DF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27EFB-4B3A-4305-B3A5-ED62A5A2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D223A-3772-40CE-89F9-A24ECE2D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B35F6-A94E-45E7-A64F-8B013AAD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EE956-88F2-4AB8-8715-A5B083CD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0707F-A220-44A2-92AC-3128D02E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F1DFC-AAB0-4009-9028-4A5278C9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785E-7121-4041-A02A-788CF3D0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357F-BDE4-4912-9479-84161E04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5D281-8606-4BEA-BA40-10CB5F666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DA988-15F8-4227-B134-9C0A6B0F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D9B09-6A75-4ADF-A129-CE6D69C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D4E7-6F85-4EEE-BCDD-AC5186A1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47BC-30FA-4CB2-970A-7E9AF0BA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029B6-CD37-45A1-91E2-29227D8A1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F8952-EC6E-47AA-AE5A-FF4CE4F27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6A203-D141-4947-B5F4-9BFE3E72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CE7F2-6CF5-4487-B3BB-3DC8C1C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29313-F160-4F28-BABE-A857201C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D084C-B9FC-42F3-9EB9-5D1A13D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C4A6-61B2-4FAC-B8B3-506C1E561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BD365-2EC1-4F63-86C7-DC0182756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25F6-EB84-4068-AE78-696B888DF6B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51BA-7CAB-49B4-A351-0388FE5D7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3B984-C529-4FDD-BBF9-3846F93A5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545A-C3A4-4166-8584-812E6F7E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E1A9C66-BD63-44A3-B232-C35B9326CC67}"/>
              </a:ext>
            </a:extLst>
          </p:cNvPr>
          <p:cNvGrpSpPr/>
          <p:nvPr/>
        </p:nvGrpSpPr>
        <p:grpSpPr>
          <a:xfrm rot="10800000">
            <a:off x="-987079" y="-367318"/>
            <a:ext cx="13578910" cy="7319696"/>
            <a:chOff x="-413754" y="-120605"/>
            <a:chExt cx="13578910" cy="7319696"/>
          </a:xfrm>
          <a:solidFill>
            <a:srgbClr val="FBCB43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972045-3ADA-4BB3-8E2B-B0611EB19576}"/>
                </a:ext>
              </a:extLst>
            </p:cNvPr>
            <p:cNvSpPr/>
            <p:nvPr/>
          </p:nvSpPr>
          <p:spPr>
            <a:xfrm rot="3280229">
              <a:off x="9126900" y="11145"/>
              <a:ext cx="4170005" cy="3906506"/>
            </a:xfrm>
            <a:custGeom>
              <a:avLst/>
              <a:gdLst>
                <a:gd name="connsiteX0" fmla="*/ 52576 w 5161818"/>
                <a:gd name="connsiteY0" fmla="*/ 1693875 h 4835647"/>
                <a:gd name="connsiteX1" fmla="*/ 1253217 w 5161818"/>
                <a:gd name="connsiteY1" fmla="*/ 0 h 4835647"/>
                <a:gd name="connsiteX2" fmla="*/ 5161818 w 5161818"/>
                <a:gd name="connsiteY2" fmla="*/ 2770468 h 4835647"/>
                <a:gd name="connsiteX3" fmla="*/ 5074924 w 5161818"/>
                <a:gd name="connsiteY3" fmla="*/ 2935092 h 4835647"/>
                <a:gd name="connsiteX4" fmla="*/ 4319193 w 5161818"/>
                <a:gd name="connsiteY4" fmla="*/ 3975401 h 4835647"/>
                <a:gd name="connsiteX5" fmla="*/ 1595043 w 5161818"/>
                <a:gd name="connsiteY5" fmla="*/ 4775501 h 4835647"/>
                <a:gd name="connsiteX6" fmla="*/ 71043 w 5161818"/>
                <a:gd name="connsiteY6" fmla="*/ 2699051 h 4835647"/>
                <a:gd name="connsiteX7" fmla="*/ 17185 w 5161818"/>
                <a:gd name="connsiteY7" fmla="*/ 1910001 h 4835647"/>
                <a:gd name="connsiteX8" fmla="*/ 52576 w 5161818"/>
                <a:gd name="connsiteY8" fmla="*/ 1693875 h 483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1818" h="4835647">
                  <a:moveTo>
                    <a:pt x="52576" y="1693875"/>
                  </a:moveTo>
                  <a:lnTo>
                    <a:pt x="1253217" y="0"/>
                  </a:lnTo>
                  <a:lnTo>
                    <a:pt x="5161818" y="2770468"/>
                  </a:lnTo>
                  <a:lnTo>
                    <a:pt x="5074924" y="2935092"/>
                  </a:lnTo>
                  <a:cubicBezTo>
                    <a:pt x="4840538" y="3355978"/>
                    <a:pt x="4557318" y="3734895"/>
                    <a:pt x="4319193" y="3975401"/>
                  </a:cubicBezTo>
                  <a:cubicBezTo>
                    <a:pt x="3684194" y="4616751"/>
                    <a:pt x="2303069" y="4988226"/>
                    <a:pt x="1595043" y="4775501"/>
                  </a:cubicBezTo>
                  <a:cubicBezTo>
                    <a:pt x="887018" y="4562776"/>
                    <a:pt x="277418" y="3381676"/>
                    <a:pt x="71043" y="2699051"/>
                  </a:cubicBezTo>
                  <a:cubicBezTo>
                    <a:pt x="-6347" y="2443066"/>
                    <a:pt x="-14086" y="2175027"/>
                    <a:pt x="17185" y="1910001"/>
                  </a:cubicBezTo>
                  <a:lnTo>
                    <a:pt x="52576" y="16938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880A10-73E3-470F-94DC-3B5C38BD7862}"/>
                </a:ext>
              </a:extLst>
            </p:cNvPr>
            <p:cNvSpPr/>
            <p:nvPr/>
          </p:nvSpPr>
          <p:spPr>
            <a:xfrm rot="3280229">
              <a:off x="-506634" y="4642895"/>
              <a:ext cx="2649076" cy="2463316"/>
            </a:xfrm>
            <a:custGeom>
              <a:avLst/>
              <a:gdLst>
                <a:gd name="connsiteX0" fmla="*/ 329841 w 2649076"/>
                <a:gd name="connsiteY0" fmla="*/ 495563 h 2463316"/>
                <a:gd name="connsiteX1" fmla="*/ 772658 w 2649076"/>
                <a:gd name="connsiteY1" fmla="*/ 80406 h 2463316"/>
                <a:gd name="connsiteX2" fmla="*/ 2311887 w 2649076"/>
                <a:gd name="connsiteY2" fmla="*/ 455299 h 2463316"/>
                <a:gd name="connsiteX3" fmla="*/ 2621391 w 2649076"/>
                <a:gd name="connsiteY3" fmla="*/ 940194 h 2463316"/>
                <a:gd name="connsiteX4" fmla="*/ 2649076 w 2649076"/>
                <a:gd name="connsiteY4" fmla="*/ 1019712 h 2463316"/>
                <a:gd name="connsiteX5" fmla="*/ 1625830 w 2649076"/>
                <a:gd name="connsiteY5" fmla="*/ 2463316 h 2463316"/>
                <a:gd name="connsiteX6" fmla="*/ 0 w 2649076"/>
                <a:gd name="connsiteY6" fmla="*/ 1310906 h 2463316"/>
                <a:gd name="connsiteX7" fmla="*/ 8236 w 2649076"/>
                <a:gd name="connsiteY7" fmla="*/ 1266782 h 2463316"/>
                <a:gd name="connsiteX8" fmla="*/ 329841 w 2649076"/>
                <a:gd name="connsiteY8" fmla="*/ 495563 h 246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9076" h="2463316">
                  <a:moveTo>
                    <a:pt x="329841" y="495563"/>
                  </a:moveTo>
                  <a:cubicBezTo>
                    <a:pt x="449928" y="316839"/>
                    <a:pt x="598496" y="165691"/>
                    <a:pt x="772658" y="80406"/>
                  </a:cubicBezTo>
                  <a:cubicBezTo>
                    <a:pt x="1237090" y="-147021"/>
                    <a:pt x="1984663" y="149330"/>
                    <a:pt x="2311887" y="455299"/>
                  </a:cubicBezTo>
                  <a:cubicBezTo>
                    <a:pt x="2434596" y="570037"/>
                    <a:pt x="2541721" y="744532"/>
                    <a:pt x="2621391" y="940194"/>
                  </a:cubicBezTo>
                  <a:lnTo>
                    <a:pt x="2649076" y="1019712"/>
                  </a:lnTo>
                  <a:lnTo>
                    <a:pt x="1625830" y="2463316"/>
                  </a:lnTo>
                  <a:lnTo>
                    <a:pt x="0" y="1310906"/>
                  </a:lnTo>
                  <a:lnTo>
                    <a:pt x="8236" y="1266782"/>
                  </a:lnTo>
                  <a:cubicBezTo>
                    <a:pt x="60242" y="1021186"/>
                    <a:pt x="169725" y="733862"/>
                    <a:pt x="329841" y="4955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C01479-B6A8-4DF6-B378-61D419BA28DA}"/>
              </a:ext>
            </a:extLst>
          </p:cNvPr>
          <p:cNvSpPr txBox="1"/>
          <p:nvPr/>
        </p:nvSpPr>
        <p:spPr>
          <a:xfrm>
            <a:off x="3456873" y="1239555"/>
            <a:ext cx="7805531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rgbClr val="FBCB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3D Model 21" descr="Caroler in Blue Jacket">
                <a:extLst>
                  <a:ext uri="{FF2B5EF4-FFF2-40B4-BE49-F238E27FC236}">
                    <a16:creationId xmlns:a16="http://schemas.microsoft.com/office/drawing/2014/main" id="{51D8F566-40F2-42AA-81BA-75CD243338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526414"/>
                  </p:ext>
                </p:extLst>
              </p:nvPr>
            </p:nvGraphicFramePr>
            <p:xfrm>
              <a:off x="291078" y="1499366"/>
              <a:ext cx="1350191" cy="399352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350191" cy="3993526"/>
                    </a:xfrm>
                    <a:prstGeom prst="rect">
                      <a:avLst/>
                    </a:prstGeom>
                  </am3d:spPr>
                  <am3d:camera>
                    <am3d:pos x="0" y="0" z="530389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809538" d="1000000"/>
                    <am3d:preTrans dx="-124000" dy="-18000000" dz="127018"/>
                    <am3d:scale>
                      <am3d:sx n="1000000" d="1000000"/>
                      <am3d:sy n="1000000" d="1000000"/>
                      <am3d:sz n="1000000" d="1000000"/>
                    </am3d:scale>
                    <am3d:rot ax="227470" ay="3456203" az="19212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3168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3D Model 21" descr="Caroler in Blue Jacket">
                <a:extLst>
                  <a:ext uri="{FF2B5EF4-FFF2-40B4-BE49-F238E27FC236}">
                    <a16:creationId xmlns:a16="http://schemas.microsoft.com/office/drawing/2014/main" id="{51D8F566-40F2-42AA-81BA-75CD243338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078" y="1499366"/>
                <a:ext cx="1350191" cy="3993526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37F09D7-46DB-4501-9B60-7B8DC2B875CD}"/>
              </a:ext>
            </a:extLst>
          </p:cNvPr>
          <p:cNvGrpSpPr/>
          <p:nvPr/>
        </p:nvGrpSpPr>
        <p:grpSpPr>
          <a:xfrm>
            <a:off x="3708333" y="2358915"/>
            <a:ext cx="7554071" cy="488414"/>
            <a:chOff x="3708333" y="2358915"/>
            <a:chExt cx="7554071" cy="4884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67BC96-BD3C-4698-B344-0B6E7BD71E15}"/>
                </a:ext>
              </a:extLst>
            </p:cNvPr>
            <p:cNvSpPr txBox="1"/>
            <p:nvPr/>
          </p:nvSpPr>
          <p:spPr>
            <a:xfrm>
              <a:off x="4426857" y="2370722"/>
              <a:ext cx="683554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Your content heading 1</a:t>
              </a:r>
            </a:p>
          </p:txBody>
        </p:sp>
        <p:pic>
          <p:nvPicPr>
            <p:cNvPr id="5" name="Graphic 4" descr="Bullseye">
              <a:extLst>
                <a:ext uri="{FF2B5EF4-FFF2-40B4-BE49-F238E27FC236}">
                  <a16:creationId xmlns:a16="http://schemas.microsoft.com/office/drawing/2014/main" id="{A41818B2-4074-4FFA-BC34-3A79FCD9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08333" y="2358915"/>
              <a:ext cx="488414" cy="48841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64E80B-29E4-422A-9ADB-F31B06077CD8}"/>
              </a:ext>
            </a:extLst>
          </p:cNvPr>
          <p:cNvGrpSpPr/>
          <p:nvPr/>
        </p:nvGrpSpPr>
        <p:grpSpPr>
          <a:xfrm>
            <a:off x="3706460" y="3044436"/>
            <a:ext cx="7555943" cy="488414"/>
            <a:chOff x="3706460" y="3044436"/>
            <a:chExt cx="7555943" cy="4884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E06C8F-B774-43C3-9C57-AC786C951FED}"/>
                </a:ext>
              </a:extLst>
            </p:cNvPr>
            <p:cNvSpPr txBox="1"/>
            <p:nvPr/>
          </p:nvSpPr>
          <p:spPr>
            <a:xfrm>
              <a:off x="4426856" y="3075936"/>
              <a:ext cx="683554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Your content heading 2</a:t>
              </a:r>
            </a:p>
          </p:txBody>
        </p:sp>
        <p:pic>
          <p:nvPicPr>
            <p:cNvPr id="6" name="Graphic 5" descr="Bullseye">
              <a:extLst>
                <a:ext uri="{FF2B5EF4-FFF2-40B4-BE49-F238E27FC236}">
                  <a16:creationId xmlns:a16="http://schemas.microsoft.com/office/drawing/2014/main" id="{AB187E40-39E9-4CF0-B4A4-E8A85E900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06460" y="3044436"/>
              <a:ext cx="488414" cy="48841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E762C2-1D14-44A7-AACE-DB55CC1FC708}"/>
              </a:ext>
            </a:extLst>
          </p:cNvPr>
          <p:cNvGrpSpPr/>
          <p:nvPr/>
        </p:nvGrpSpPr>
        <p:grpSpPr>
          <a:xfrm>
            <a:off x="3706460" y="3755073"/>
            <a:ext cx="7555943" cy="488414"/>
            <a:chOff x="3706460" y="3755073"/>
            <a:chExt cx="7555943" cy="4884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8EF6F4-8FB3-49DD-8B85-A49F1C50ED93}"/>
                </a:ext>
              </a:extLst>
            </p:cNvPr>
            <p:cNvSpPr txBox="1"/>
            <p:nvPr/>
          </p:nvSpPr>
          <p:spPr>
            <a:xfrm>
              <a:off x="4426856" y="3783837"/>
              <a:ext cx="683554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Your content heading 3</a:t>
              </a:r>
            </a:p>
          </p:txBody>
        </p:sp>
        <p:pic>
          <p:nvPicPr>
            <p:cNvPr id="7" name="Graphic 6" descr="Bullseye">
              <a:extLst>
                <a:ext uri="{FF2B5EF4-FFF2-40B4-BE49-F238E27FC236}">
                  <a16:creationId xmlns:a16="http://schemas.microsoft.com/office/drawing/2014/main" id="{1D5CC3FD-D26B-4050-9624-B1928BF77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06460" y="3755073"/>
              <a:ext cx="488414" cy="48841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68FB97-D012-45E4-8EBB-D407B0F0CECB}"/>
              </a:ext>
            </a:extLst>
          </p:cNvPr>
          <p:cNvGrpSpPr/>
          <p:nvPr/>
        </p:nvGrpSpPr>
        <p:grpSpPr>
          <a:xfrm>
            <a:off x="3701718" y="4462677"/>
            <a:ext cx="7560685" cy="488414"/>
            <a:chOff x="3701718" y="4462677"/>
            <a:chExt cx="7560685" cy="4884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626C63-B169-4908-B0F5-AA1C0C9F52B8}"/>
                </a:ext>
              </a:extLst>
            </p:cNvPr>
            <p:cNvSpPr txBox="1"/>
            <p:nvPr/>
          </p:nvSpPr>
          <p:spPr>
            <a:xfrm>
              <a:off x="4426856" y="4491441"/>
              <a:ext cx="683554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Your content heading 4</a:t>
              </a:r>
            </a:p>
          </p:txBody>
        </p:sp>
        <p:pic>
          <p:nvPicPr>
            <p:cNvPr id="8" name="Graphic 7" descr="Bullseye">
              <a:extLst>
                <a:ext uri="{FF2B5EF4-FFF2-40B4-BE49-F238E27FC236}">
                  <a16:creationId xmlns:a16="http://schemas.microsoft.com/office/drawing/2014/main" id="{6D5DF878-FC99-4C33-9F1B-65A7C2383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01718" y="4462677"/>
              <a:ext cx="488414" cy="48841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DCF905-A1B3-4D34-A6FF-FEECF90E7596}"/>
              </a:ext>
            </a:extLst>
          </p:cNvPr>
          <p:cNvGrpSpPr/>
          <p:nvPr/>
        </p:nvGrpSpPr>
        <p:grpSpPr>
          <a:xfrm>
            <a:off x="3701718" y="5166263"/>
            <a:ext cx="7560685" cy="488414"/>
            <a:chOff x="3701718" y="5166263"/>
            <a:chExt cx="7560685" cy="4884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7E8492-5053-4DD3-A42D-859D2F769A45}"/>
                </a:ext>
              </a:extLst>
            </p:cNvPr>
            <p:cNvSpPr txBox="1"/>
            <p:nvPr/>
          </p:nvSpPr>
          <p:spPr>
            <a:xfrm>
              <a:off x="4426856" y="5199045"/>
              <a:ext cx="683554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Your content heading 5</a:t>
              </a:r>
            </a:p>
          </p:txBody>
        </p:sp>
        <p:pic>
          <p:nvPicPr>
            <p:cNvPr id="10" name="Graphic 9" descr="Bullseye">
              <a:extLst>
                <a:ext uri="{FF2B5EF4-FFF2-40B4-BE49-F238E27FC236}">
                  <a16:creationId xmlns:a16="http://schemas.microsoft.com/office/drawing/2014/main" id="{3405D13E-E562-419B-B6F3-BDC8CBE4C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01718" y="5166263"/>
              <a:ext cx="488414" cy="488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6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24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Office 365diljith</cp:lastModifiedBy>
  <cp:revision>233</cp:revision>
  <dcterms:created xsi:type="dcterms:W3CDTF">2018-10-08T06:36:28Z</dcterms:created>
  <dcterms:modified xsi:type="dcterms:W3CDTF">2020-08-13T06:32:42Z</dcterms:modified>
</cp:coreProperties>
</file>